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lay"/>
      <p:regular r:id="rId37"/>
      <p:bold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gS+Rs9jy/OxnOhOKgAOxd+XNlL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4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6.xml"/><Relationship Id="rId44" Type="http://schemas.openxmlformats.org/officeDocument/2006/relationships/font" Target="fonts/GillSans-bold.fntdata"/><Relationship Id="rId21" Type="http://schemas.openxmlformats.org/officeDocument/2006/relationships/slide" Target="slides/slide15.xml"/><Relationship Id="rId43" Type="http://schemas.openxmlformats.org/officeDocument/2006/relationships/font" Target="fonts/GillSans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oppins-regular.fntdata"/><Relationship Id="rId16" Type="http://schemas.openxmlformats.org/officeDocument/2006/relationships/slide" Target="slides/slide10.xml"/><Relationship Id="rId38" Type="http://schemas.openxmlformats.org/officeDocument/2006/relationships/font" Target="fonts/Pl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4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9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0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40b4b9a6a7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40b4b9a6a7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340b4b9a6a7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340b4b9a6a7_4_0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40b4b9a6a7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340b4b9a6a7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g340b4b9a6a7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340b4b9a6a7_4_1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41168e6a3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341168e6a3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g341168e6a3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341168e6a30_0_7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41168e6a3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341168e6a3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g341168e6a3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341168e6a30_0_20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41168e6a30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341168e6a30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g341168e6a30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341168e6a30_0_3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5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5999561" y="788663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7"/>
          <p:cNvSpPr/>
          <p:nvPr>
            <p:ph idx="2" type="pic"/>
          </p:nvPr>
        </p:nvSpPr>
        <p:spPr>
          <a:xfrm>
            <a:off x="0" y="0"/>
            <a:ext cx="5589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" name="Google Shape;14;p27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5" name="Google Shape;15;p27"/>
          <p:cNvGrpSpPr/>
          <p:nvPr/>
        </p:nvGrpSpPr>
        <p:grpSpPr>
          <a:xfrm rot="5400000">
            <a:off x="8126717" y="4125632"/>
            <a:ext cx="621179" cy="620372"/>
            <a:chOff x="10462655" y="1408306"/>
            <a:chExt cx="828239" cy="827162"/>
          </a:xfrm>
        </p:grpSpPr>
        <p:sp>
          <p:nvSpPr>
            <p:cNvPr id="16" name="Google Shape;16;p27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" name="Google Shape;18;p27"/>
          <p:cNvSpPr txBox="1"/>
          <p:nvPr>
            <p:ph idx="1" type="body"/>
          </p:nvPr>
        </p:nvSpPr>
        <p:spPr>
          <a:xfrm>
            <a:off x="5999560" y="2676525"/>
            <a:ext cx="26742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Equipe">
  <p:cSld name="8_Equip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9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39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39"/>
          <p:cNvSpPr txBox="1"/>
          <p:nvPr>
            <p:ph type="ctrTitle"/>
          </p:nvPr>
        </p:nvSpPr>
        <p:spPr>
          <a:xfrm>
            <a:off x="411480" y="411480"/>
            <a:ext cx="6211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9" name="Google Shape;109;p39"/>
          <p:cNvGrpSpPr/>
          <p:nvPr/>
        </p:nvGrpSpPr>
        <p:grpSpPr>
          <a:xfrm>
            <a:off x="1321258" y="3220851"/>
            <a:ext cx="1562844" cy="1562844"/>
            <a:chOff x="4840714" y="3556951"/>
            <a:chExt cx="2083792" cy="2083792"/>
          </a:xfrm>
        </p:grpSpPr>
        <p:sp>
          <p:nvSpPr>
            <p:cNvPr id="110" name="Google Shape;110;p39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39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112;p39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39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4" name="Google Shape;114;p39"/>
          <p:cNvSpPr/>
          <p:nvPr>
            <p:ph idx="2" type="pic"/>
          </p:nvPr>
        </p:nvSpPr>
        <p:spPr>
          <a:xfrm>
            <a:off x="809244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5" name="Google Shape;115;p39"/>
          <p:cNvSpPr/>
          <p:nvPr>
            <p:ph idx="3" type="pic"/>
          </p:nvPr>
        </p:nvSpPr>
        <p:spPr>
          <a:xfrm>
            <a:off x="2878788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6" name="Google Shape;116;p39"/>
          <p:cNvSpPr/>
          <p:nvPr>
            <p:ph idx="4" type="pic"/>
          </p:nvPr>
        </p:nvSpPr>
        <p:spPr>
          <a:xfrm>
            <a:off x="4996482" y="1495044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7" name="Google Shape;117;p39"/>
          <p:cNvSpPr/>
          <p:nvPr>
            <p:ph idx="5" type="pic"/>
          </p:nvPr>
        </p:nvSpPr>
        <p:spPr>
          <a:xfrm>
            <a:off x="7114176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8" name="Google Shape;118;p39"/>
          <p:cNvSpPr txBox="1"/>
          <p:nvPr>
            <p:ph idx="1" type="body"/>
          </p:nvPr>
        </p:nvSpPr>
        <p:spPr>
          <a:xfrm>
            <a:off x="809625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39"/>
          <p:cNvSpPr txBox="1"/>
          <p:nvPr>
            <p:ph idx="6" type="body"/>
          </p:nvPr>
        </p:nvSpPr>
        <p:spPr>
          <a:xfrm>
            <a:off x="809050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39"/>
          <p:cNvSpPr txBox="1"/>
          <p:nvPr>
            <p:ph idx="7" type="body"/>
          </p:nvPr>
        </p:nvSpPr>
        <p:spPr>
          <a:xfrm>
            <a:off x="2879363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39"/>
          <p:cNvSpPr txBox="1"/>
          <p:nvPr>
            <p:ph idx="8" type="body"/>
          </p:nvPr>
        </p:nvSpPr>
        <p:spPr>
          <a:xfrm>
            <a:off x="2878788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9" type="body"/>
          </p:nvPr>
        </p:nvSpPr>
        <p:spPr>
          <a:xfrm>
            <a:off x="4997057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13" type="body"/>
          </p:nvPr>
        </p:nvSpPr>
        <p:spPr>
          <a:xfrm>
            <a:off x="4996482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4" type="body"/>
          </p:nvPr>
        </p:nvSpPr>
        <p:spPr>
          <a:xfrm>
            <a:off x="7074834" y="2840466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15" type="body"/>
          </p:nvPr>
        </p:nvSpPr>
        <p:spPr>
          <a:xfrm>
            <a:off x="7074259" y="3179109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3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3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luna do conteúdo 3">
  <p:cSld name="11_Coluna do conteúdo 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40"/>
          <p:cNvGrpSpPr/>
          <p:nvPr/>
        </p:nvGrpSpPr>
        <p:grpSpPr>
          <a:xfrm>
            <a:off x="74283" y="3777366"/>
            <a:ext cx="1562844" cy="1562844"/>
            <a:chOff x="4840714" y="3556951"/>
            <a:chExt cx="2083792" cy="2083792"/>
          </a:xfrm>
        </p:grpSpPr>
        <p:sp>
          <p:nvSpPr>
            <p:cNvPr id="131" name="Google Shape;131;p40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5" name="Google Shape;135;p40"/>
          <p:cNvSpPr/>
          <p:nvPr/>
        </p:nvSpPr>
        <p:spPr>
          <a:xfrm rot="2700000">
            <a:off x="8126490" y="128359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40"/>
          <p:cNvSpPr/>
          <p:nvPr/>
        </p:nvSpPr>
        <p:spPr>
          <a:xfrm rot="8100000">
            <a:off x="8136889" y="388886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40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40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40"/>
          <p:cNvSpPr txBox="1"/>
          <p:nvPr>
            <p:ph idx="1" type="body"/>
          </p:nvPr>
        </p:nvSpPr>
        <p:spPr>
          <a:xfrm>
            <a:off x="413148" y="1298531"/>
            <a:ext cx="2673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0" name="Google Shape;140;p40"/>
          <p:cNvSpPr txBox="1"/>
          <p:nvPr>
            <p:ph idx="2" type="body"/>
          </p:nvPr>
        </p:nvSpPr>
        <p:spPr>
          <a:xfrm>
            <a:off x="419607" y="1824228"/>
            <a:ext cx="26730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3" type="body"/>
          </p:nvPr>
        </p:nvSpPr>
        <p:spPr>
          <a:xfrm>
            <a:off x="3256180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40"/>
          <p:cNvSpPr txBox="1"/>
          <p:nvPr>
            <p:ph idx="4" type="body"/>
          </p:nvPr>
        </p:nvSpPr>
        <p:spPr>
          <a:xfrm>
            <a:off x="3256180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40"/>
          <p:cNvSpPr txBox="1"/>
          <p:nvPr>
            <p:ph idx="5" type="body"/>
          </p:nvPr>
        </p:nvSpPr>
        <p:spPr>
          <a:xfrm>
            <a:off x="6104744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40"/>
          <p:cNvSpPr txBox="1"/>
          <p:nvPr>
            <p:ph idx="6" type="body"/>
          </p:nvPr>
        </p:nvSpPr>
        <p:spPr>
          <a:xfrm>
            <a:off x="6104744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40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0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Resumo">
  <p:cSld name="12_Resum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/>
          <p:nvPr>
            <p:ph type="title"/>
          </p:nvPr>
        </p:nvSpPr>
        <p:spPr>
          <a:xfrm>
            <a:off x="413147" y="3381375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41"/>
          <p:cNvSpPr/>
          <p:nvPr>
            <p:ph idx="2" type="pic"/>
          </p:nvPr>
        </p:nvSpPr>
        <p:spPr>
          <a:xfrm>
            <a:off x="0" y="0"/>
            <a:ext cx="91440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1" name="Google Shape;151;p41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4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1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41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2"/>
          <p:cNvSpPr txBox="1"/>
          <p:nvPr>
            <p:ph type="ctrTitle"/>
          </p:nvPr>
        </p:nvSpPr>
        <p:spPr>
          <a:xfrm>
            <a:off x="2519362" y="292380"/>
            <a:ext cx="6211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" type="subTitle"/>
          </p:nvPr>
        </p:nvSpPr>
        <p:spPr>
          <a:xfrm>
            <a:off x="2519362" y="2652713"/>
            <a:ext cx="62115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9" name="Google Shape;159;p4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4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p42"/>
          <p:cNvSpPr/>
          <p:nvPr/>
        </p:nvSpPr>
        <p:spPr>
          <a:xfrm rot="2700000">
            <a:off x="459616" y="361324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42"/>
          <p:cNvSpPr/>
          <p:nvPr/>
        </p:nvSpPr>
        <p:spPr>
          <a:xfrm rot="8100000">
            <a:off x="470015" y="621851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42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5" name="Google Shape;165;p42"/>
          <p:cNvGrpSpPr/>
          <p:nvPr/>
        </p:nvGrpSpPr>
        <p:grpSpPr>
          <a:xfrm>
            <a:off x="968298" y="3224925"/>
            <a:ext cx="1562844" cy="1562844"/>
            <a:chOff x="4840714" y="3556951"/>
            <a:chExt cx="2083792" cy="2083792"/>
          </a:xfrm>
        </p:grpSpPr>
        <p:sp>
          <p:nvSpPr>
            <p:cNvPr id="166" name="Google Shape;166;p42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42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42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p42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2" name="Google Shape;172;p43"/>
          <p:cNvGrpSpPr/>
          <p:nvPr/>
        </p:nvGrpSpPr>
        <p:grpSpPr>
          <a:xfrm>
            <a:off x="175051" y="4038015"/>
            <a:ext cx="620372" cy="621178"/>
            <a:chOff x="2895768" y="1234488"/>
            <a:chExt cx="827163" cy="828237"/>
          </a:xfrm>
        </p:grpSpPr>
        <p:sp>
          <p:nvSpPr>
            <p:cNvPr id="173" name="Google Shape;173;p43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43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5" name="Google Shape;175;p43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413147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2" type="body"/>
          </p:nvPr>
        </p:nvSpPr>
        <p:spPr>
          <a:xfrm>
            <a:off x="4654154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4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43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4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5"/>
          <p:cNvGrpSpPr/>
          <p:nvPr/>
        </p:nvGrpSpPr>
        <p:grpSpPr>
          <a:xfrm>
            <a:off x="3564189" y="3617627"/>
            <a:ext cx="1243226" cy="1243226"/>
            <a:chOff x="2481038" y="2139593"/>
            <a:chExt cx="1657635" cy="1657635"/>
          </a:xfrm>
        </p:grpSpPr>
        <p:sp>
          <p:nvSpPr>
            <p:cNvPr id="187" name="Google Shape;187;p45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45"/>
            <p:cNvSpPr/>
            <p:nvPr/>
          </p:nvSpPr>
          <p:spPr>
            <a:xfrm rot="8100000">
              <a:off x="2784153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9" name="Google Shape;189;p45"/>
          <p:cNvSpPr txBox="1"/>
          <p:nvPr>
            <p:ph type="title"/>
          </p:nvPr>
        </p:nvSpPr>
        <p:spPr>
          <a:xfrm>
            <a:off x="413147" y="411956"/>
            <a:ext cx="831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45"/>
          <p:cNvSpPr txBox="1"/>
          <p:nvPr>
            <p:ph idx="1" type="body"/>
          </p:nvPr>
        </p:nvSpPr>
        <p:spPr>
          <a:xfrm>
            <a:off x="3221831" y="1312545"/>
            <a:ext cx="5508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1" name="Google Shape;191;p45"/>
          <p:cNvSpPr txBox="1"/>
          <p:nvPr>
            <p:ph idx="2" type="body"/>
          </p:nvPr>
        </p:nvSpPr>
        <p:spPr>
          <a:xfrm>
            <a:off x="413147" y="1312545"/>
            <a:ext cx="26742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45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45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413148" y="411956"/>
            <a:ext cx="26742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413147" y="2007980"/>
            <a:ext cx="26742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9"/>
          <p:cNvSpPr/>
          <p:nvPr>
            <p:ph idx="2" type="pic"/>
          </p:nvPr>
        </p:nvSpPr>
        <p:spPr>
          <a:xfrm>
            <a:off x="3906696" y="1197578"/>
            <a:ext cx="2586300" cy="258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05" name="Google Shape;205;p29"/>
          <p:cNvSpPr/>
          <p:nvPr>
            <p:ph idx="3" type="pic"/>
          </p:nvPr>
        </p:nvSpPr>
        <p:spPr>
          <a:xfrm>
            <a:off x="6688931" y="4472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06" name="Google Shape;206;p29"/>
          <p:cNvSpPr/>
          <p:nvPr>
            <p:ph idx="4" type="pic"/>
          </p:nvPr>
        </p:nvSpPr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07" name="Google Shape;207;p2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1" name="Google Shape;211;p29"/>
          <p:cNvGrpSpPr/>
          <p:nvPr/>
        </p:nvGrpSpPr>
        <p:grpSpPr>
          <a:xfrm>
            <a:off x="4189530" y="4194464"/>
            <a:ext cx="621179" cy="620372"/>
            <a:chOff x="3393298" y="4842044"/>
            <a:chExt cx="828239" cy="827162"/>
          </a:xfrm>
        </p:grpSpPr>
        <p:sp>
          <p:nvSpPr>
            <p:cNvPr id="212" name="Google Shape;212;p29"/>
            <p:cNvSpPr/>
            <p:nvPr/>
          </p:nvSpPr>
          <p:spPr>
            <a:xfrm rot="8100000">
              <a:off x="3539397" y="494146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 rot="-8100000">
              <a:off x="3544732" y="4858350"/>
              <a:ext cx="269832" cy="540088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údo da coluna 2 (slide de comparação)" type="twoTxTwoObj">
  <p:cSld name="TWO_OBJECTS_WITH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8588709" y="4370909"/>
            <a:ext cx="284400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30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413148" y="1298531"/>
            <a:ext cx="4077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9" name="Google Shape;219;p30"/>
          <p:cNvSpPr txBox="1"/>
          <p:nvPr>
            <p:ph idx="2" type="body"/>
          </p:nvPr>
        </p:nvSpPr>
        <p:spPr>
          <a:xfrm>
            <a:off x="413147" y="1820528"/>
            <a:ext cx="4071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3" type="body"/>
          </p:nvPr>
        </p:nvSpPr>
        <p:spPr>
          <a:xfrm>
            <a:off x="4659018" y="1298531"/>
            <a:ext cx="4077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4" type="body"/>
          </p:nvPr>
        </p:nvSpPr>
        <p:spPr>
          <a:xfrm>
            <a:off x="4659017" y="1820528"/>
            <a:ext cx="4077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30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0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type="ctrTitle"/>
          </p:nvPr>
        </p:nvSpPr>
        <p:spPr>
          <a:xfrm>
            <a:off x="5999561" y="788663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46"/>
          <p:cNvSpPr/>
          <p:nvPr>
            <p:ph idx="2" type="pic"/>
          </p:nvPr>
        </p:nvSpPr>
        <p:spPr>
          <a:xfrm>
            <a:off x="0" y="0"/>
            <a:ext cx="5589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28" name="Google Shape;228;p46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9" name="Google Shape;229;p46"/>
          <p:cNvGrpSpPr/>
          <p:nvPr/>
        </p:nvGrpSpPr>
        <p:grpSpPr>
          <a:xfrm rot="5400000">
            <a:off x="8126718" y="4125635"/>
            <a:ext cx="621179" cy="620372"/>
            <a:chOff x="10462655" y="1408306"/>
            <a:chExt cx="828239" cy="827162"/>
          </a:xfrm>
        </p:grpSpPr>
        <p:sp>
          <p:nvSpPr>
            <p:cNvPr id="230" name="Google Shape;230;p46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Google Shape;231;p46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5999560" y="2676525"/>
            <a:ext cx="26742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1"/>
          <p:cNvSpPr txBox="1"/>
          <p:nvPr>
            <p:ph type="title"/>
          </p:nvPr>
        </p:nvSpPr>
        <p:spPr>
          <a:xfrm>
            <a:off x="413148" y="411956"/>
            <a:ext cx="26742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" type="body"/>
          </p:nvPr>
        </p:nvSpPr>
        <p:spPr>
          <a:xfrm>
            <a:off x="413147" y="2007980"/>
            <a:ext cx="26742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1"/>
          <p:cNvSpPr/>
          <p:nvPr>
            <p:ph idx="2" type="pic"/>
          </p:nvPr>
        </p:nvSpPr>
        <p:spPr>
          <a:xfrm>
            <a:off x="3906696" y="1197578"/>
            <a:ext cx="2586300" cy="258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" name="Google Shape;23;p31"/>
          <p:cNvSpPr/>
          <p:nvPr>
            <p:ph idx="3" type="pic"/>
          </p:nvPr>
        </p:nvSpPr>
        <p:spPr>
          <a:xfrm>
            <a:off x="6688931" y="4472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" name="Google Shape;24;p31"/>
          <p:cNvSpPr/>
          <p:nvPr>
            <p:ph idx="4" type="pic"/>
          </p:nvPr>
        </p:nvSpPr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5" name="Google Shape;25;p3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31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" name="Google Shape;29;p31"/>
          <p:cNvGrpSpPr/>
          <p:nvPr/>
        </p:nvGrpSpPr>
        <p:grpSpPr>
          <a:xfrm>
            <a:off x="4189529" y="4194467"/>
            <a:ext cx="621179" cy="620372"/>
            <a:chOff x="3393298" y="4842044"/>
            <a:chExt cx="828239" cy="827162"/>
          </a:xfrm>
        </p:grpSpPr>
        <p:sp>
          <p:nvSpPr>
            <p:cNvPr id="30" name="Google Shape;30;p31"/>
            <p:cNvSpPr/>
            <p:nvPr/>
          </p:nvSpPr>
          <p:spPr>
            <a:xfrm rot="8100000">
              <a:off x="3539397" y="494146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31"/>
            <p:cNvSpPr/>
            <p:nvPr/>
          </p:nvSpPr>
          <p:spPr>
            <a:xfrm rot="-8100000">
              <a:off x="3544732" y="4858350"/>
              <a:ext cx="269832" cy="540088"/>
            </a:xfrm>
            <a:prstGeom prst="ellipse">
              <a:avLst/>
            </a:prstGeom>
            <a:gradFill>
              <a:gsLst>
                <a:gs pos="0">
                  <a:srgbClr val="453E75">
                    <a:alpha val="32549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ebra de seção">
  <p:cSld name="4_Quebra de seção"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5" name="Google Shape;235;p4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8" name="Google Shape;238;p47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47"/>
          <p:cNvSpPr/>
          <p:nvPr/>
        </p:nvSpPr>
        <p:spPr>
          <a:xfrm rot="10800000">
            <a:off x="0" y="-4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47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47"/>
          <p:cNvSpPr txBox="1"/>
          <p:nvPr>
            <p:ph idx="1" type="subTitle"/>
          </p:nvPr>
        </p:nvSpPr>
        <p:spPr>
          <a:xfrm>
            <a:off x="413147" y="2862543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Fechamento">
  <p:cSld name="13_Fechamen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8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" type="subTitle"/>
          </p:nvPr>
        </p:nvSpPr>
        <p:spPr>
          <a:xfrm>
            <a:off x="413147" y="2870707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48"/>
          <p:cNvSpPr/>
          <p:nvPr>
            <p:ph idx="2" type="pic"/>
          </p:nvPr>
        </p:nvSpPr>
        <p:spPr>
          <a:xfrm>
            <a:off x="4917186" y="41148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6" name="Google Shape;246;p48"/>
          <p:cNvSpPr/>
          <p:nvPr>
            <p:ph idx="3" type="pic"/>
          </p:nvPr>
        </p:nvSpPr>
        <p:spPr>
          <a:xfrm>
            <a:off x="4917186" y="257175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247" name="Google Shape;247;p48"/>
          <p:cNvGrpSpPr/>
          <p:nvPr/>
        </p:nvGrpSpPr>
        <p:grpSpPr>
          <a:xfrm>
            <a:off x="8272564" y="-160295"/>
            <a:ext cx="1282313" cy="1280077"/>
            <a:chOff x="11030092" y="-213728"/>
            <a:chExt cx="1709751" cy="1706769"/>
          </a:xfrm>
        </p:grpSpPr>
        <p:sp>
          <p:nvSpPr>
            <p:cNvPr id="248" name="Google Shape;248;p48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Google Shape;249;p48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Google Shape;250;p48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51" name="Google Shape;251;p48"/>
          <p:cNvGrpSpPr/>
          <p:nvPr/>
        </p:nvGrpSpPr>
        <p:grpSpPr>
          <a:xfrm>
            <a:off x="433336" y="4134004"/>
            <a:ext cx="621179" cy="620372"/>
            <a:chOff x="10462655" y="1408306"/>
            <a:chExt cx="828239" cy="827162"/>
          </a:xfrm>
        </p:grpSpPr>
        <p:sp>
          <p:nvSpPr>
            <p:cNvPr id="252" name="Google Shape;252;p48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Google Shape;253;p48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4" name="Google Shape;254;p4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8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ção">
  <p:cSld name="3_Introdução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>
            <p:ph type="title"/>
          </p:nvPr>
        </p:nvSpPr>
        <p:spPr>
          <a:xfrm>
            <a:off x="413147" y="3380400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9"/>
          <p:cNvSpPr/>
          <p:nvPr>
            <p:ph idx="2" type="pic"/>
          </p:nvPr>
        </p:nvSpPr>
        <p:spPr>
          <a:xfrm>
            <a:off x="0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1" name="Google Shape;261;p49"/>
          <p:cNvSpPr/>
          <p:nvPr>
            <p:ph idx="3" type="pic"/>
          </p:nvPr>
        </p:nvSpPr>
        <p:spPr>
          <a:xfrm>
            <a:off x="2290572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2" name="Google Shape;262;p49"/>
          <p:cNvSpPr/>
          <p:nvPr>
            <p:ph idx="4" type="pic"/>
          </p:nvPr>
        </p:nvSpPr>
        <p:spPr>
          <a:xfrm>
            <a:off x="4562856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3" name="Google Shape;263;p49"/>
          <p:cNvSpPr/>
          <p:nvPr>
            <p:ph idx="5" type="pic"/>
          </p:nvPr>
        </p:nvSpPr>
        <p:spPr>
          <a:xfrm>
            <a:off x="6853428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64" name="Google Shape;264;p4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7" name="Google Shape;267;p49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ebra de seção">
  <p:cSld name="5_Quebra de seção"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70" name="Google Shape;270;p50"/>
          <p:cNvSpPr txBox="1"/>
          <p:nvPr>
            <p:ph idx="1" type="subTitle"/>
          </p:nvPr>
        </p:nvSpPr>
        <p:spPr>
          <a:xfrm>
            <a:off x="0" y="2667961"/>
            <a:ext cx="4980300" cy="24756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50"/>
          <p:cNvSpPr txBox="1"/>
          <p:nvPr>
            <p:ph type="ctrTitle"/>
          </p:nvPr>
        </p:nvSpPr>
        <p:spPr>
          <a:xfrm>
            <a:off x="0" y="0"/>
            <a:ext cx="4980300" cy="26517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019"/>
                </a:srgbClr>
              </a:gs>
              <a:gs pos="100000">
                <a:srgbClr val="1B192E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inha do tempo da Tabela do Gráfico" type="obj">
  <p:cSld name="OBJEC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51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274" name="Google Shape;274;p51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5" name="Google Shape;275;p51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6" name="Google Shape;276;p51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7" name="Google Shape;277;p51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8" name="Google Shape;278;p51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51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0" name="Google Shape;280;p5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5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51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itação">
  <p:cSld name="7_Citação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>
            <p:ph type="title"/>
          </p:nvPr>
        </p:nvSpPr>
        <p:spPr>
          <a:xfrm>
            <a:off x="413148" y="411956"/>
            <a:ext cx="26745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85" name="Google Shape;285;p52"/>
          <p:cNvGrpSpPr/>
          <p:nvPr/>
        </p:nvGrpSpPr>
        <p:grpSpPr>
          <a:xfrm>
            <a:off x="8031059" y="3009455"/>
            <a:ext cx="673407" cy="700561"/>
            <a:chOff x="5129684" y="1232940"/>
            <a:chExt cx="897877" cy="934082"/>
          </a:xfrm>
        </p:grpSpPr>
        <p:sp>
          <p:nvSpPr>
            <p:cNvPr id="286" name="Google Shape;286;p5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89" name="Google Shape;289;p52"/>
          <p:cNvSpPr/>
          <p:nvPr/>
        </p:nvSpPr>
        <p:spPr>
          <a:xfrm>
            <a:off x="4251585" y="37942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52"/>
          <p:cNvSpPr txBox="1"/>
          <p:nvPr>
            <p:ph idx="1" type="body"/>
          </p:nvPr>
        </p:nvSpPr>
        <p:spPr>
          <a:xfrm>
            <a:off x="413147" y="3073004"/>
            <a:ext cx="26742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2"/>
          <p:cNvSpPr/>
          <p:nvPr>
            <p:ph idx="2" type="pic"/>
          </p:nvPr>
        </p:nvSpPr>
        <p:spPr>
          <a:xfrm>
            <a:off x="4151857" y="492475"/>
            <a:ext cx="3849300" cy="38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2" name="Google Shape;292;p5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5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Equipe">
  <p:cSld name="8_Equip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p53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53"/>
          <p:cNvSpPr txBox="1"/>
          <p:nvPr>
            <p:ph type="ctrTitle"/>
          </p:nvPr>
        </p:nvSpPr>
        <p:spPr>
          <a:xfrm>
            <a:off x="411480" y="411480"/>
            <a:ext cx="6211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99" name="Google Shape;299;p53"/>
          <p:cNvGrpSpPr/>
          <p:nvPr/>
        </p:nvGrpSpPr>
        <p:grpSpPr>
          <a:xfrm>
            <a:off x="1321258" y="3220851"/>
            <a:ext cx="1562844" cy="1562844"/>
            <a:chOff x="4840714" y="3556951"/>
            <a:chExt cx="2083792" cy="2083792"/>
          </a:xfrm>
        </p:grpSpPr>
        <p:sp>
          <p:nvSpPr>
            <p:cNvPr id="300" name="Google Shape;300;p53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1" name="Google Shape;301;p53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2" name="Google Shape;302;p53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3" name="Google Shape;303;p53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4" name="Google Shape;304;p53"/>
          <p:cNvSpPr/>
          <p:nvPr>
            <p:ph idx="2" type="pic"/>
          </p:nvPr>
        </p:nvSpPr>
        <p:spPr>
          <a:xfrm>
            <a:off x="809244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5" name="Google Shape;305;p53"/>
          <p:cNvSpPr/>
          <p:nvPr>
            <p:ph idx="3" type="pic"/>
          </p:nvPr>
        </p:nvSpPr>
        <p:spPr>
          <a:xfrm>
            <a:off x="2878788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6" name="Google Shape;306;p53"/>
          <p:cNvSpPr/>
          <p:nvPr>
            <p:ph idx="4" type="pic"/>
          </p:nvPr>
        </p:nvSpPr>
        <p:spPr>
          <a:xfrm>
            <a:off x="4996482" y="1495044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7" name="Google Shape;307;p53"/>
          <p:cNvSpPr/>
          <p:nvPr>
            <p:ph idx="5" type="pic"/>
          </p:nvPr>
        </p:nvSpPr>
        <p:spPr>
          <a:xfrm>
            <a:off x="7114176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809625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idx="6" type="body"/>
          </p:nvPr>
        </p:nvSpPr>
        <p:spPr>
          <a:xfrm>
            <a:off x="809050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53"/>
          <p:cNvSpPr txBox="1"/>
          <p:nvPr>
            <p:ph idx="7" type="body"/>
          </p:nvPr>
        </p:nvSpPr>
        <p:spPr>
          <a:xfrm>
            <a:off x="2879363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idx="8" type="body"/>
          </p:nvPr>
        </p:nvSpPr>
        <p:spPr>
          <a:xfrm>
            <a:off x="2878788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9" type="body"/>
          </p:nvPr>
        </p:nvSpPr>
        <p:spPr>
          <a:xfrm>
            <a:off x="4997057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3" name="Google Shape;313;p53"/>
          <p:cNvSpPr txBox="1"/>
          <p:nvPr>
            <p:ph idx="13" type="body"/>
          </p:nvPr>
        </p:nvSpPr>
        <p:spPr>
          <a:xfrm>
            <a:off x="4996482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53"/>
          <p:cNvSpPr txBox="1"/>
          <p:nvPr>
            <p:ph idx="14" type="body"/>
          </p:nvPr>
        </p:nvSpPr>
        <p:spPr>
          <a:xfrm>
            <a:off x="7074834" y="2840466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15" type="body"/>
          </p:nvPr>
        </p:nvSpPr>
        <p:spPr>
          <a:xfrm>
            <a:off x="7074259" y="3179109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5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5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luna do conteúdo 3">
  <p:cSld name="11_Coluna do conteúdo 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54"/>
          <p:cNvGrpSpPr/>
          <p:nvPr/>
        </p:nvGrpSpPr>
        <p:grpSpPr>
          <a:xfrm>
            <a:off x="74283" y="3777366"/>
            <a:ext cx="1562844" cy="1562844"/>
            <a:chOff x="4840714" y="3556951"/>
            <a:chExt cx="2083792" cy="2083792"/>
          </a:xfrm>
        </p:grpSpPr>
        <p:sp>
          <p:nvSpPr>
            <p:cNvPr id="321" name="Google Shape;321;p54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54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3" name="Google Shape;323;p54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25" name="Google Shape;325;p54"/>
          <p:cNvSpPr/>
          <p:nvPr/>
        </p:nvSpPr>
        <p:spPr>
          <a:xfrm rot="2700000">
            <a:off x="8126490" y="128359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54"/>
          <p:cNvSpPr/>
          <p:nvPr/>
        </p:nvSpPr>
        <p:spPr>
          <a:xfrm rot="8100000">
            <a:off x="8136889" y="388886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54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413148" y="1298531"/>
            <a:ext cx="2673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30" name="Google Shape;330;p54"/>
          <p:cNvSpPr txBox="1"/>
          <p:nvPr>
            <p:ph idx="2" type="body"/>
          </p:nvPr>
        </p:nvSpPr>
        <p:spPr>
          <a:xfrm>
            <a:off x="419607" y="1824228"/>
            <a:ext cx="26730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54"/>
          <p:cNvSpPr txBox="1"/>
          <p:nvPr>
            <p:ph idx="3" type="body"/>
          </p:nvPr>
        </p:nvSpPr>
        <p:spPr>
          <a:xfrm>
            <a:off x="3256180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54"/>
          <p:cNvSpPr txBox="1"/>
          <p:nvPr>
            <p:ph idx="4" type="body"/>
          </p:nvPr>
        </p:nvSpPr>
        <p:spPr>
          <a:xfrm>
            <a:off x="3256180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54"/>
          <p:cNvSpPr txBox="1"/>
          <p:nvPr>
            <p:ph idx="5" type="body"/>
          </p:nvPr>
        </p:nvSpPr>
        <p:spPr>
          <a:xfrm>
            <a:off x="6104744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54"/>
          <p:cNvSpPr txBox="1"/>
          <p:nvPr>
            <p:ph idx="6" type="body"/>
          </p:nvPr>
        </p:nvSpPr>
        <p:spPr>
          <a:xfrm>
            <a:off x="6104744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54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54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Resumo">
  <p:cSld name="12_Resumo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413147" y="3381375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55"/>
          <p:cNvSpPr/>
          <p:nvPr>
            <p:ph idx="2" type="pic"/>
          </p:nvPr>
        </p:nvSpPr>
        <p:spPr>
          <a:xfrm>
            <a:off x="0" y="0"/>
            <a:ext cx="91440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55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55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55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5" name="Google Shape;345;p55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ctrTitle"/>
          </p:nvPr>
        </p:nvSpPr>
        <p:spPr>
          <a:xfrm>
            <a:off x="2519362" y="292380"/>
            <a:ext cx="6211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56"/>
          <p:cNvSpPr txBox="1"/>
          <p:nvPr>
            <p:ph idx="1" type="subTitle"/>
          </p:nvPr>
        </p:nvSpPr>
        <p:spPr>
          <a:xfrm>
            <a:off x="2519362" y="2652713"/>
            <a:ext cx="62115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9" name="Google Shape;349;p56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56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56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2" name="Google Shape;352;p56"/>
          <p:cNvSpPr/>
          <p:nvPr/>
        </p:nvSpPr>
        <p:spPr>
          <a:xfrm rot="2700000">
            <a:off x="459616" y="361324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Google Shape;353;p56"/>
          <p:cNvSpPr/>
          <p:nvPr/>
        </p:nvSpPr>
        <p:spPr>
          <a:xfrm rot="8100000">
            <a:off x="470015" y="621851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55" name="Google Shape;355;p56"/>
          <p:cNvGrpSpPr/>
          <p:nvPr/>
        </p:nvGrpSpPr>
        <p:grpSpPr>
          <a:xfrm>
            <a:off x="968298" y="3224925"/>
            <a:ext cx="1562844" cy="1562844"/>
            <a:chOff x="4840714" y="3556951"/>
            <a:chExt cx="2083792" cy="2083792"/>
          </a:xfrm>
        </p:grpSpPr>
        <p:sp>
          <p:nvSpPr>
            <p:cNvPr id="356" name="Google Shape;356;p56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8" name="Google Shape;358;p56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9" name="Google Shape;359;p56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ebra de seção">
  <p:cSld name="4_Quebra de seção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p32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32"/>
          <p:cNvSpPr/>
          <p:nvPr/>
        </p:nvSpPr>
        <p:spPr>
          <a:xfrm rot="10800000">
            <a:off x="0" y="-4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32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" type="subTitle"/>
          </p:nvPr>
        </p:nvSpPr>
        <p:spPr>
          <a:xfrm>
            <a:off x="413147" y="2862543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62" name="Google Shape;362;p57"/>
          <p:cNvGrpSpPr/>
          <p:nvPr/>
        </p:nvGrpSpPr>
        <p:grpSpPr>
          <a:xfrm>
            <a:off x="175052" y="4038015"/>
            <a:ext cx="620372" cy="621178"/>
            <a:chOff x="2895768" y="1234488"/>
            <a:chExt cx="827163" cy="828237"/>
          </a:xfrm>
        </p:grpSpPr>
        <p:sp>
          <p:nvSpPr>
            <p:cNvPr id="363" name="Google Shape;363;p57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4" name="Google Shape;364;p57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5" name="Google Shape;365;p57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413147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7" name="Google Shape;367;p57"/>
          <p:cNvSpPr txBox="1"/>
          <p:nvPr>
            <p:ph idx="2" type="body"/>
          </p:nvPr>
        </p:nvSpPr>
        <p:spPr>
          <a:xfrm>
            <a:off x="4654154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8" name="Google Shape;368;p5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5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57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5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58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59"/>
          <p:cNvGrpSpPr/>
          <p:nvPr/>
        </p:nvGrpSpPr>
        <p:grpSpPr>
          <a:xfrm>
            <a:off x="3564189" y="3617628"/>
            <a:ext cx="1243226" cy="1243226"/>
            <a:chOff x="2481038" y="2139593"/>
            <a:chExt cx="1657635" cy="1657635"/>
          </a:xfrm>
        </p:grpSpPr>
        <p:sp>
          <p:nvSpPr>
            <p:cNvPr id="377" name="Google Shape;377;p59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8" name="Google Shape;378;p59"/>
            <p:cNvSpPr/>
            <p:nvPr/>
          </p:nvSpPr>
          <p:spPr>
            <a:xfrm rot="8100000">
              <a:off x="2784153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79" name="Google Shape;379;p59"/>
          <p:cNvSpPr txBox="1"/>
          <p:nvPr>
            <p:ph type="title"/>
          </p:nvPr>
        </p:nvSpPr>
        <p:spPr>
          <a:xfrm>
            <a:off x="413147" y="411956"/>
            <a:ext cx="831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221831" y="1312545"/>
            <a:ext cx="5508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81" name="Google Shape;381;p59"/>
          <p:cNvSpPr txBox="1"/>
          <p:nvPr>
            <p:ph idx="2" type="body"/>
          </p:nvPr>
        </p:nvSpPr>
        <p:spPr>
          <a:xfrm>
            <a:off x="413147" y="1312545"/>
            <a:ext cx="26742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2" name="Google Shape;382;p5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5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údo da coluna 2 (slide de comparação)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33"/>
          <p:cNvSpPr/>
          <p:nvPr/>
        </p:nvSpPr>
        <p:spPr>
          <a:xfrm>
            <a:off x="8588709" y="4370909"/>
            <a:ext cx="284400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33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1" type="body"/>
          </p:nvPr>
        </p:nvSpPr>
        <p:spPr>
          <a:xfrm>
            <a:off x="413148" y="1298531"/>
            <a:ext cx="4077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33"/>
          <p:cNvSpPr txBox="1"/>
          <p:nvPr>
            <p:ph idx="2" type="body"/>
          </p:nvPr>
        </p:nvSpPr>
        <p:spPr>
          <a:xfrm>
            <a:off x="413147" y="1820528"/>
            <a:ext cx="4071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3" type="body"/>
          </p:nvPr>
        </p:nvSpPr>
        <p:spPr>
          <a:xfrm>
            <a:off x="4659018" y="1298531"/>
            <a:ext cx="4077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4" type="body"/>
          </p:nvPr>
        </p:nvSpPr>
        <p:spPr>
          <a:xfrm>
            <a:off x="4659017" y="1820528"/>
            <a:ext cx="4077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Fechamento">
  <p:cSld name="13_Fechamen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4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" type="subTitle"/>
          </p:nvPr>
        </p:nvSpPr>
        <p:spPr>
          <a:xfrm>
            <a:off x="413147" y="2870707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34"/>
          <p:cNvSpPr/>
          <p:nvPr>
            <p:ph idx="2" type="pic"/>
          </p:nvPr>
        </p:nvSpPr>
        <p:spPr>
          <a:xfrm>
            <a:off x="4917186" y="41148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6" name="Google Shape;56;p34"/>
          <p:cNvSpPr/>
          <p:nvPr>
            <p:ph idx="3" type="pic"/>
          </p:nvPr>
        </p:nvSpPr>
        <p:spPr>
          <a:xfrm>
            <a:off x="4917186" y="257175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57" name="Google Shape;57;p34"/>
          <p:cNvGrpSpPr/>
          <p:nvPr/>
        </p:nvGrpSpPr>
        <p:grpSpPr>
          <a:xfrm>
            <a:off x="8272569" y="-160295"/>
            <a:ext cx="1282314" cy="1280077"/>
            <a:chOff x="11030092" y="-213728"/>
            <a:chExt cx="1709751" cy="1706769"/>
          </a:xfrm>
        </p:grpSpPr>
        <p:sp>
          <p:nvSpPr>
            <p:cNvPr id="58" name="Google Shape;58;p34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34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34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" name="Google Shape;61;p34"/>
          <p:cNvGrpSpPr/>
          <p:nvPr/>
        </p:nvGrpSpPr>
        <p:grpSpPr>
          <a:xfrm>
            <a:off x="433333" y="4134005"/>
            <a:ext cx="621179" cy="620372"/>
            <a:chOff x="10462655" y="1408306"/>
            <a:chExt cx="828239" cy="827162"/>
          </a:xfrm>
        </p:grpSpPr>
        <p:sp>
          <p:nvSpPr>
            <p:cNvPr id="62" name="Google Shape;62;p34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34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4" name="Google Shape;64;p34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4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ção">
  <p:cSld name="3_Introduçã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413147" y="3380400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35"/>
          <p:cNvSpPr/>
          <p:nvPr>
            <p:ph idx="2" type="pic"/>
          </p:nvPr>
        </p:nvSpPr>
        <p:spPr>
          <a:xfrm>
            <a:off x="0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1" name="Google Shape;71;p35"/>
          <p:cNvSpPr/>
          <p:nvPr>
            <p:ph idx="3" type="pic"/>
          </p:nvPr>
        </p:nvSpPr>
        <p:spPr>
          <a:xfrm>
            <a:off x="2290572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2" name="Google Shape;72;p35"/>
          <p:cNvSpPr/>
          <p:nvPr>
            <p:ph idx="4" type="pic"/>
          </p:nvPr>
        </p:nvSpPr>
        <p:spPr>
          <a:xfrm>
            <a:off x="4562856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3" name="Google Shape;73;p35"/>
          <p:cNvSpPr/>
          <p:nvPr>
            <p:ph idx="5" type="pic"/>
          </p:nvPr>
        </p:nvSpPr>
        <p:spPr>
          <a:xfrm>
            <a:off x="6853428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4" name="Google Shape;74;p35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35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ebra de seção">
  <p:cSld name="5_Quebra de seção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80" name="Google Shape;80;p36"/>
          <p:cNvSpPr txBox="1"/>
          <p:nvPr>
            <p:ph idx="1" type="subTitle"/>
          </p:nvPr>
        </p:nvSpPr>
        <p:spPr>
          <a:xfrm>
            <a:off x="0" y="2667961"/>
            <a:ext cx="4980300" cy="24756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type="ctrTitle"/>
          </p:nvPr>
        </p:nvSpPr>
        <p:spPr>
          <a:xfrm>
            <a:off x="0" y="0"/>
            <a:ext cx="4980300" cy="26517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411"/>
                </a:srgbClr>
              </a:gs>
              <a:gs pos="100000">
                <a:srgbClr val="1B192E">
                  <a:alpha val="69411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inha do tempo da Tabela do Gráfico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7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84" name="Google Shape;84;p37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8" name="Google Shape;88;p37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itação">
  <p:cSld name="7_Citaçã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8"/>
          <p:cNvSpPr txBox="1"/>
          <p:nvPr>
            <p:ph type="title"/>
          </p:nvPr>
        </p:nvSpPr>
        <p:spPr>
          <a:xfrm>
            <a:off x="413148" y="411956"/>
            <a:ext cx="26745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5" name="Google Shape;95;p38"/>
          <p:cNvGrpSpPr/>
          <p:nvPr/>
        </p:nvGrpSpPr>
        <p:grpSpPr>
          <a:xfrm>
            <a:off x="8031060" y="3009454"/>
            <a:ext cx="673408" cy="700561"/>
            <a:chOff x="5129684" y="1232940"/>
            <a:chExt cx="897877" cy="934082"/>
          </a:xfrm>
        </p:grpSpPr>
        <p:sp>
          <p:nvSpPr>
            <p:cNvPr id="96" name="Google Shape;96;p3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" name="Google Shape;97;p38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9" name="Google Shape;99;p38"/>
          <p:cNvSpPr/>
          <p:nvPr/>
        </p:nvSpPr>
        <p:spPr>
          <a:xfrm>
            <a:off x="4251585" y="37942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38"/>
          <p:cNvSpPr txBox="1"/>
          <p:nvPr>
            <p:ph idx="1" type="body"/>
          </p:nvPr>
        </p:nvSpPr>
        <p:spPr>
          <a:xfrm>
            <a:off x="413147" y="3073004"/>
            <a:ext cx="26742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38"/>
          <p:cNvSpPr/>
          <p:nvPr>
            <p:ph idx="2" type="pic"/>
          </p:nvPr>
        </p:nvSpPr>
        <p:spPr>
          <a:xfrm>
            <a:off x="4151857" y="492475"/>
            <a:ext cx="3849300" cy="38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2" name="Google Shape;102;p3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3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13147" y="41310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13147" y="1585397"/>
            <a:ext cx="8318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413147" y="41310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413147" y="1585397"/>
            <a:ext cx="8318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"/>
          <p:cNvSpPr/>
          <p:nvPr/>
        </p:nvSpPr>
        <p:spPr>
          <a:xfrm>
            <a:off x="535306" y="186088"/>
            <a:ext cx="1578216" cy="1117941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73" l="-16057" r="-16045" t="-45753"/>
            </a:stretch>
          </a:blipFill>
          <a:ln>
            <a:noFill/>
          </a:ln>
        </p:spPr>
      </p:sp>
      <p:sp>
        <p:nvSpPr>
          <p:cNvPr id="392" name="Google Shape;392;p1"/>
          <p:cNvSpPr/>
          <p:nvPr/>
        </p:nvSpPr>
        <p:spPr>
          <a:xfrm>
            <a:off x="0" y="1983400"/>
            <a:ext cx="9366600" cy="15207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"/>
          <p:cNvSpPr txBox="1"/>
          <p:nvPr/>
        </p:nvSpPr>
        <p:spPr>
          <a:xfrm>
            <a:off x="99725" y="2522050"/>
            <a:ext cx="457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etBrains Mono"/>
              <a:buNone/>
            </a:pPr>
            <a:r>
              <a:rPr b="1" i="0" lang="pt-BR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Tuplas e dicionários</a:t>
            </a:r>
            <a:endParaRPr b="1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"/>
          <p:cNvSpPr/>
          <p:nvPr/>
        </p:nvSpPr>
        <p:spPr>
          <a:xfrm rot="503576">
            <a:off x="5183351" y="1640622"/>
            <a:ext cx="3631182" cy="3731150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95" name="Google Shape;395;p1"/>
          <p:cNvPicPr preferRelativeResize="0"/>
          <p:nvPr/>
        </p:nvPicPr>
        <p:blipFill rotWithShape="1">
          <a:blip r:embed="rId5">
            <a:alphaModFix/>
          </a:blip>
          <a:srcRect b="17120" l="-16290" r="16289" t="-17120"/>
          <a:stretch/>
        </p:blipFill>
        <p:spPr>
          <a:xfrm rot="1575660">
            <a:off x="2009380" y="2045655"/>
            <a:ext cx="3244717" cy="26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"/>
          <p:cNvSpPr txBox="1"/>
          <p:nvPr/>
        </p:nvSpPr>
        <p:spPr>
          <a:xfrm>
            <a:off x="4416425" y="348875"/>
            <a:ext cx="128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5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"/>
          <p:cNvSpPr/>
          <p:nvPr/>
        </p:nvSpPr>
        <p:spPr>
          <a:xfrm>
            <a:off x="5677638" y="348778"/>
            <a:ext cx="433528" cy="385085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1"/>
          <p:cNvSpPr txBox="1"/>
          <p:nvPr/>
        </p:nvSpPr>
        <p:spPr>
          <a:xfrm>
            <a:off x="6290876" y="348878"/>
            <a:ext cx="207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"/>
          <p:cNvSpPr txBox="1"/>
          <p:nvPr/>
        </p:nvSpPr>
        <p:spPr>
          <a:xfrm>
            <a:off x="4416427" y="756675"/>
            <a:ext cx="356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pt-BR" sz="5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5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5" name="Google Shape;515;p10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6" name="Google Shape;516;p10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Dicionários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10"/>
          <p:cNvSpPr txBox="1"/>
          <p:nvPr/>
        </p:nvSpPr>
        <p:spPr>
          <a:xfrm>
            <a:off x="108325" y="1620750"/>
            <a:ext cx="594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Dicionários são estruturas de dados parecidas com as listas, porém ele usa um tipo diferente de organização.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Ao invés de usar a indexação que já conhecemos ele optar por ir por um caminho diferente conhecido como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chave e valor.</a:t>
            </a:r>
            <a:endParaRPr b="1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criarmos um dicionario é bem simples basta criarmos nossa variável e em seguida abrir o par de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{}.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8" name="Google Shape;518;p10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10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8" name="Google Shape;528;p11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29" name="Google Shape;529;p11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Declarando um dicionário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0" name="Google Shape;530;p11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11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p11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sp>
        <p:nvSpPr>
          <p:cNvPr id="533" name="Google Shape;533;p11"/>
          <p:cNvSpPr txBox="1"/>
          <p:nvPr/>
        </p:nvSpPr>
        <p:spPr>
          <a:xfrm>
            <a:off x="108325" y="1620750"/>
            <a:ext cx="735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Exemplo de um dicionário.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4" name="Google Shape;534;p11"/>
          <p:cNvPicPr preferRelativeResize="0"/>
          <p:nvPr/>
        </p:nvPicPr>
        <p:blipFill rotWithShape="1">
          <a:blip r:embed="rId4">
            <a:alphaModFix/>
          </a:blip>
          <a:srcRect b="27194" l="21192" r="21072" t="24518"/>
          <a:stretch/>
        </p:blipFill>
        <p:spPr>
          <a:xfrm>
            <a:off x="2919275" y="2467650"/>
            <a:ext cx="3305443" cy="21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2" name="Google Shape;542;p12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3" name="Google Shape;543;p12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Dicionários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12"/>
          <p:cNvSpPr txBox="1"/>
          <p:nvPr/>
        </p:nvSpPr>
        <p:spPr>
          <a:xfrm>
            <a:off x="342725" y="1510650"/>
            <a:ext cx="5879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Quando usamos os dicionários deixamos de seguir aquela ideia de indexação e agora começamos a fazer associações.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Iremos agora associar determinadas chaves a um valor específico.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5" name="Google Shape;545;p12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12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7" name="Google Shape;547;p12"/>
          <p:cNvPicPr preferRelativeResize="0"/>
          <p:nvPr/>
        </p:nvPicPr>
        <p:blipFill rotWithShape="1">
          <a:blip r:embed="rId3">
            <a:alphaModFix/>
          </a:blip>
          <a:srcRect b="10928" l="0" r="0" t="0"/>
          <a:stretch/>
        </p:blipFill>
        <p:spPr>
          <a:xfrm>
            <a:off x="3045125" y="3323550"/>
            <a:ext cx="3053750" cy="117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2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6" name="Google Shape;556;p1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7" name="Google Shape;557;p13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13"/>
          <p:cNvSpPr txBox="1"/>
          <p:nvPr/>
        </p:nvSpPr>
        <p:spPr>
          <a:xfrm>
            <a:off x="317700" y="1592275"/>
            <a:ext cx="58794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aluno com as seguintes informações: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Nome: "João"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Idade: 20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Curso: "Engenharia"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Printe todas as informações do dicionario.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9" name="Google Shape;5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13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13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9" name="Google Shape;569;p1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0" name="Google Shape;570;p14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Acessando valores de um dicionario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14"/>
          <p:cNvSpPr txBox="1"/>
          <p:nvPr/>
        </p:nvSpPr>
        <p:spPr>
          <a:xfrm>
            <a:off x="108325" y="1392150"/>
            <a:ext cx="5948100" cy="21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Podemos acessar os valores dele de forma similar a como acessamos os valores de uma lista, por exemplo, com a diferença de que usamos as chaves que definimos no lugar dos índices numéricos: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2" name="Google Shape;5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5" y="1468350"/>
            <a:ext cx="2802450" cy="280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14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4" name="Google Shape;574;p14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pic>
        <p:nvPicPr>
          <p:cNvPr id="576" name="Google Shape;5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075" y="2827350"/>
            <a:ext cx="38100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5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2" name="Google Shape;582;p1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3" name="Google Shape;583;p15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5"/>
          <p:cNvSpPr txBox="1"/>
          <p:nvPr/>
        </p:nvSpPr>
        <p:spPr>
          <a:xfrm>
            <a:off x="317700" y="1592275"/>
            <a:ext cx="58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dicionario com 5 chaves e valores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Acesse o valor de cada um deles pelas suas chaves.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5" name="Google Shape;5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15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Google Shape;587;p15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6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5" name="Google Shape;595;p16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6" name="Google Shape;596;p16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Adicionando valores em um dicionario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16"/>
          <p:cNvSpPr txBox="1"/>
          <p:nvPr/>
        </p:nvSpPr>
        <p:spPr>
          <a:xfrm>
            <a:off x="108325" y="1620750"/>
            <a:ext cx="594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Podemos adicionar valores dentro de um dicionario simplesmente criando uma chave que não existe dentro do mesmo e associando um valor a ele.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8" name="Google Shape;5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5" y="1468350"/>
            <a:ext cx="2802450" cy="280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16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16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p16"/>
          <p:cNvPicPr preferRelativeResize="0"/>
          <p:nvPr/>
        </p:nvPicPr>
        <p:blipFill rotWithShape="1">
          <a:blip r:embed="rId4">
            <a:alphaModFix/>
          </a:blip>
          <a:srcRect b="0" l="2257" r="0" t="0"/>
          <a:stretch/>
        </p:blipFill>
        <p:spPr>
          <a:xfrm>
            <a:off x="1417688" y="2779725"/>
            <a:ext cx="3340028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7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Modificando valores em um dicionario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7" name="Google Shape;607;p17"/>
          <p:cNvSpPr txBox="1"/>
          <p:nvPr/>
        </p:nvSpPr>
        <p:spPr>
          <a:xfrm>
            <a:off x="108325" y="1620750"/>
            <a:ext cx="594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modificar um valor já existente em um dicionário basta apenas chamar a sua chave e alterar o valor definido anteriormente.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5" y="1468350"/>
            <a:ext cx="2802450" cy="280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17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0" name="Google Shape;610;p17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1" name="Google Shape;6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125" y="2708700"/>
            <a:ext cx="3950490" cy="18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18"/>
          <p:cNvSpPr txBox="1"/>
          <p:nvPr/>
        </p:nvSpPr>
        <p:spPr>
          <a:xfrm>
            <a:off x="342725" y="1620750"/>
            <a:ext cx="8471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dicionario vazio.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preencha este dicionário com 5 chaves e valores. A chave deve ser algum produto, como leite, ovos, etc., e o valor deve ser o seu preço.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atualize o valor do primeiro elemento do seu dicionario e coloque um novo preço nele.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8" name="Google Shape;618;p18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18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7" name="Google Shape;627;p19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19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Funções internas de um dicionário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19"/>
          <p:cNvSpPr txBox="1"/>
          <p:nvPr/>
        </p:nvSpPr>
        <p:spPr>
          <a:xfrm>
            <a:off x="108325" y="1315950"/>
            <a:ext cx="5948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 python, toda estrutura possui métodos internos que realizam algumas funções. No python, as listas também usufruem desse benefício.</a:t>
            </a:r>
            <a:b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Os principais métodos internos das listas são:</a:t>
            </a:r>
            <a:b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clear()</a:t>
            </a:r>
            <a:b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copy()</a:t>
            </a:r>
            <a:b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items()</a:t>
            </a:r>
            <a:b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keys()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0" name="Google Shape;6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5" y="1468350"/>
            <a:ext cx="2802450" cy="280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9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9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19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"/>
          <p:cNvSpPr txBox="1"/>
          <p:nvPr>
            <p:ph type="title"/>
          </p:nvPr>
        </p:nvSpPr>
        <p:spPr>
          <a:xfrm>
            <a:off x="215728" y="697526"/>
            <a:ext cx="267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etBrains Mono"/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Sumário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ontos de dados " id="407" name="Google Shape;407;p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931" y="4472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Plano de fundo de dados" id="408" name="Google Shape;408;p2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409" name="Google Shape;409;p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0" name="Google Shape;410;p2"/>
          <p:cNvSpPr txBox="1"/>
          <p:nvPr/>
        </p:nvSpPr>
        <p:spPr>
          <a:xfrm>
            <a:off x="215725" y="1758950"/>
            <a:ext cx="3265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Tuplas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Dicionários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1" name="Google Shape;411;p2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2"/>
          <p:cNvSpPr txBox="1"/>
          <p:nvPr/>
        </p:nvSpPr>
        <p:spPr>
          <a:xfrm>
            <a:off x="208525" y="136025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2"/>
          <p:cNvSpPr/>
          <p:nvPr/>
        </p:nvSpPr>
        <p:spPr>
          <a:xfrm>
            <a:off x="0" y="38725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1" name="Google Shape;641;p20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2" name="Google Shape;642;p20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Copy()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3" name="Google Shape;6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 txBox="1"/>
          <p:nvPr/>
        </p:nvSpPr>
        <p:spPr>
          <a:xfrm>
            <a:off x="317700" y="1592275"/>
            <a:ext cx="627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Cópia todos os valores de um dicionario para outro.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5" name="Google Shape;645;p20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20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7" name="Google Shape;6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375" y="2645400"/>
            <a:ext cx="6141241" cy="21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1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5" name="Google Shape;655;p21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6" name="Google Shape;656;p21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Clear()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7" name="Google Shape;6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1"/>
          <p:cNvSpPr txBox="1"/>
          <p:nvPr/>
        </p:nvSpPr>
        <p:spPr>
          <a:xfrm>
            <a:off x="317700" y="1592275"/>
            <a:ext cx="587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Remove todos os elementos de um dicionário.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9" name="Google Shape;659;p21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21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1" name="Google Shape;6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650" y="2641700"/>
            <a:ext cx="5822688" cy="21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9" name="Google Shape;669;p22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0" name="Google Shape;670;p22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Items()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1" name="Google Shape;67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2"/>
          <p:cNvSpPr txBox="1"/>
          <p:nvPr/>
        </p:nvSpPr>
        <p:spPr>
          <a:xfrm>
            <a:off x="317700" y="1363675"/>
            <a:ext cx="58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Retorna as chaves e valores de um dicionario em um formato de tupla.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3" name="Google Shape;673;p22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22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5" name="Google Shape;6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400" y="2852157"/>
            <a:ext cx="7233149" cy="1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3" name="Google Shape;683;p2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4" name="Google Shape;684;p23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Del()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5" name="Google Shape;6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3"/>
          <p:cNvSpPr txBox="1"/>
          <p:nvPr/>
        </p:nvSpPr>
        <p:spPr>
          <a:xfrm>
            <a:off x="317700" y="1363675"/>
            <a:ext cx="587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Deleta todos os elementos de um dicionario.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7" name="Google Shape;687;p23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p23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9" name="Google Shape;6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925" y="2529875"/>
            <a:ext cx="5950142" cy="21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5" name="Google Shape;695;p2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6" name="Google Shape;696;p24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keys()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97" name="Google Shape;6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4"/>
          <p:cNvSpPr txBox="1"/>
          <p:nvPr/>
        </p:nvSpPr>
        <p:spPr>
          <a:xfrm>
            <a:off x="317700" y="1363675"/>
            <a:ext cx="587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Retorna somente todas as chaves de um dicionario.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9" name="Google Shape;699;p24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0" name="Google Shape;700;p24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1" name="Google Shape;701;p24"/>
          <p:cNvPicPr preferRelativeResize="0"/>
          <p:nvPr/>
        </p:nvPicPr>
        <p:blipFill rotWithShape="1">
          <a:blip r:embed="rId4">
            <a:alphaModFix/>
          </a:blip>
          <a:srcRect b="20187" l="17220" r="18469" t="20206"/>
          <a:stretch/>
        </p:blipFill>
        <p:spPr>
          <a:xfrm>
            <a:off x="2938125" y="1953500"/>
            <a:ext cx="3267751" cy="281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40b4b9a6a7_4_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9" name="Google Shape;709;g340b4b9a6a7_4_0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0" name="Google Shape;710;g340b4b9a6a7_4_0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g340b4b9a6a7_4_0"/>
          <p:cNvSpPr txBox="1"/>
          <p:nvPr/>
        </p:nvSpPr>
        <p:spPr>
          <a:xfrm>
            <a:off x="317700" y="1592275"/>
            <a:ext cx="58794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aluno com as seguintes informações: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Nome: "João"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Idade: 20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Curso: "Engenharia"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 seguida: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Exiba o dicionário original.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Aplique o método clear() no dicionário.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Mostre o dicionário novamente.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2" name="Google Shape;712;g340b4b9a6a7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g340b4b9a6a7_4_0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g340b4b9a6a7_4_0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40b4b9a6a7_4_1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2" name="Google Shape;722;g340b4b9a6a7_4_12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23" name="Google Shape;723;g340b4b9a6a7_4_12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g340b4b9a6a7_4_12"/>
          <p:cNvSpPr txBox="1"/>
          <p:nvPr/>
        </p:nvSpPr>
        <p:spPr>
          <a:xfrm>
            <a:off x="342725" y="1395300"/>
            <a:ext cx="587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produto com os dados: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nome: "Caneta"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preço: 2.50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5" name="Google Shape;725;g340b4b9a6a7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g340b4b9a6a7_4_12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g340b4b9a6a7_4_12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g340b4b9a6a7_4_12"/>
          <p:cNvSpPr txBox="1"/>
          <p:nvPr/>
        </p:nvSpPr>
        <p:spPr>
          <a:xfrm>
            <a:off x="329675" y="2709450"/>
            <a:ext cx="60543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Depois: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uma cópia do dicionário chamada produto_promocao.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Altere o valor da chave preço em produto_promocao para 1.99.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Mostre os dois dicionários para comparar.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1168e6a30_0_7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6" name="Google Shape;736;g341168e6a30_0_7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7" name="Google Shape;737;g341168e6a30_0_7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g341168e6a30_0_7"/>
          <p:cNvSpPr txBox="1"/>
          <p:nvPr/>
        </p:nvSpPr>
        <p:spPr>
          <a:xfrm>
            <a:off x="342725" y="1395300"/>
            <a:ext cx="587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produto com os dados: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título: "Python para Iniciantes"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autor: "Carlos Silva"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ano: 2025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9" name="Google Shape;739;g341168e6a30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g341168e6a30_0_7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1" name="Google Shape;741;g341168e6a30_0_7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g341168e6a30_0_7"/>
          <p:cNvSpPr txBox="1"/>
          <p:nvPr/>
        </p:nvSpPr>
        <p:spPr>
          <a:xfrm>
            <a:off x="329675" y="2709450"/>
            <a:ext cx="60543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Use um laço for com items() para exibir cada chave e seu respectivo valor no formato: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43" name="Google Shape;743;g341168e6a30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50" y="3516825"/>
            <a:ext cx="8082174" cy="8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41168e6a30_0_2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1" name="Google Shape;751;g341168e6a30_0_20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2" name="Google Shape;752;g341168e6a30_0_20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g341168e6a30_0_20"/>
          <p:cNvSpPr txBox="1"/>
          <p:nvPr/>
        </p:nvSpPr>
        <p:spPr>
          <a:xfrm>
            <a:off x="342725" y="1395300"/>
            <a:ext cx="587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aluno com os dados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nome: "Maria"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nota: 8.7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4" name="Google Shape;754;g341168e6a30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Google Shape;755;g341168e6a30_0_20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g341168e6a30_0_20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g341168e6a30_0_20"/>
          <p:cNvSpPr txBox="1"/>
          <p:nvPr/>
        </p:nvSpPr>
        <p:spPr>
          <a:xfrm>
            <a:off x="329675" y="2709450"/>
            <a:ext cx="60543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Mostre todas as chaves do dicionário usando keys().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Pergunte ao usuário via input() qual chave ele quer verificar.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Mostre uma mensagem dizendo se a chave existe ou não no dicionário.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41168e6a30_0_3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5" name="Google Shape;765;g341168e6a30_0_3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6" name="Google Shape;766;g341168e6a30_0_33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Desafio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g341168e6a30_0_33"/>
          <p:cNvSpPr txBox="1"/>
          <p:nvPr/>
        </p:nvSpPr>
        <p:spPr>
          <a:xfrm>
            <a:off x="342725" y="1395300"/>
            <a:ext cx="5879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dicionário chamado agenda com os seguintes contatos: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agenda = {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   "Carlos": "9999-1234",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   "Ana": "9888-4321",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   "Pedro": "9777-5678"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8" name="Google Shape;768;g341168e6a30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24" y="116925"/>
            <a:ext cx="2528475" cy="25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g341168e6a30_0_33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0" name="Google Shape;770;g341168e6a30_0_33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g341168e6a30_0_33"/>
          <p:cNvSpPr txBox="1"/>
          <p:nvPr/>
        </p:nvSpPr>
        <p:spPr>
          <a:xfrm>
            <a:off x="329675" y="3436225"/>
            <a:ext cx="60543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cópia chamada backup_agenda.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Esvazie o dicionário agenda usando clear().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lang="pt-BR" sz="1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Mostre o conteúdo de ambos os dicionários.				</a:t>
            </a:r>
            <a:endParaRPr sz="1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421" name="Google Shape;421;p3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3" name="Google Shape;423;p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4" name="Google Shape;424;p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3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Tuplas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3"/>
          <p:cNvSpPr txBox="1"/>
          <p:nvPr/>
        </p:nvSpPr>
        <p:spPr>
          <a:xfrm>
            <a:off x="184524" y="1468362"/>
            <a:ext cx="8349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Como vimos anteriormente listas no python são incrivelmente poderosas e úteis, porém não são ideais para todos os casos.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Listas não são ideais para todos os casos devido a sua natureza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mutável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que permite que alguém possa alterar, modificar e até mesmo remover um elemento de dentro da nossa lista.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Porém, o python não oferece somente uma maneira de armazenar mais de uma informação ao mesmo tempo, temos também as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tuplas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7" name="Google Shape;427;p3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3"/>
          <p:cNvSpPr txBox="1"/>
          <p:nvPr/>
        </p:nvSpPr>
        <p:spPr>
          <a:xfrm>
            <a:off x="184525" y="213275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3"/>
          <p:cNvSpPr/>
          <p:nvPr/>
        </p:nvSpPr>
        <p:spPr>
          <a:xfrm>
            <a:off x="7247475" y="1035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5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9" name="Google Shape;779;p2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80" name="Google Shape;780;p25"/>
          <p:cNvSpPr txBox="1"/>
          <p:nvPr>
            <p:ph type="title"/>
          </p:nvPr>
        </p:nvSpPr>
        <p:spPr>
          <a:xfrm>
            <a:off x="261750" y="3738213"/>
            <a:ext cx="862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2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Obrigado pela atenção! Até a próxima :)</a:t>
            </a:r>
            <a:endParaRPr b="1" sz="2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1" name="Google Shape;7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901" y="733774"/>
            <a:ext cx="3986199" cy="26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4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437" name="Google Shape;437;p4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9" name="Google Shape;439;p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0" name="Google Shape;440;p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1" name="Google Shape;441;p4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Tuplas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4"/>
          <p:cNvSpPr txBox="1"/>
          <p:nvPr/>
        </p:nvSpPr>
        <p:spPr>
          <a:xfrm>
            <a:off x="184524" y="1468362"/>
            <a:ext cx="8349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As tuplas são muito parecidas com as nossas listas, porém com algumas diferenças.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sintaxe da tupla é diferente da lista, pois ela começa com um par de ().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3" name="Google Shape;443;p4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"/>
          <p:cNvSpPr/>
          <p:nvPr/>
        </p:nvSpPr>
        <p:spPr>
          <a:xfrm>
            <a:off x="7247475" y="71463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pic>
        <p:nvPicPr>
          <p:cNvPr id="446" name="Google Shape;446;p4"/>
          <p:cNvPicPr preferRelativeResize="0"/>
          <p:nvPr/>
        </p:nvPicPr>
        <p:blipFill rotWithShape="1">
          <a:blip r:embed="rId4">
            <a:alphaModFix/>
          </a:blip>
          <a:srcRect b="37410" l="0" r="0" t="0"/>
          <a:stretch/>
        </p:blipFill>
        <p:spPr>
          <a:xfrm>
            <a:off x="2588488" y="3148100"/>
            <a:ext cx="3541082" cy="11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"/>
          <p:cNvSpPr txBox="1"/>
          <p:nvPr/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pt-BR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2" name="Google Shape;452;p5"/>
          <p:cNvSpPr txBox="1"/>
          <p:nvPr/>
        </p:nvSpPr>
        <p:spPr>
          <a:xfrm>
            <a:off x="108325" y="1620750"/>
            <a:ext cx="594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tuplas também são iteráveis, isso significa que podemos percorrer uma lista utilizando estruturas de repetição.</a:t>
            </a:r>
            <a:b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iteração tem o objetivo de percorrer os elementos contidos numa lista. Estudamos, que o Python possui 2 instruções definidas para que sejamos capazes de trabalhar com Iteração, que são, a estrutura while e a estrutura for.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p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rgbClr val="1B192E"/>
              </a:gs>
              <a:gs pos="60000">
                <a:srgbClr val="1B19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4" name="Google Shape;454;p5"/>
          <p:cNvSpPr txBox="1"/>
          <p:nvPr/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Iterando sobre tuplas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5" name="Google Shape;4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5" y="1468350"/>
            <a:ext cx="2802450" cy="280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5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5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5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"/>
          <p:cNvSpPr txBox="1"/>
          <p:nvPr/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pt-BR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4" name="Google Shape;464;p6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rgbClr val="1B192E"/>
              </a:gs>
              <a:gs pos="60000">
                <a:srgbClr val="1B19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5" name="Google Shape;465;p6"/>
          <p:cNvSpPr txBox="1"/>
          <p:nvPr/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Iterando sobre tuplas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6" name="Google Shape;466;p6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6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6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pic>
        <p:nvPicPr>
          <p:cNvPr id="469" name="Google Shape;469;p6"/>
          <p:cNvPicPr preferRelativeResize="0"/>
          <p:nvPr/>
        </p:nvPicPr>
        <p:blipFill rotWithShape="1">
          <a:blip r:embed="rId4">
            <a:alphaModFix/>
          </a:blip>
          <a:srcRect b="26439" l="13770" r="13289" t="24229"/>
          <a:stretch/>
        </p:blipFill>
        <p:spPr>
          <a:xfrm>
            <a:off x="1276138" y="2256100"/>
            <a:ext cx="6591724" cy="242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"/>
          <p:cNvSpPr txBox="1"/>
          <p:nvPr/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pt-BR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800" u="none" cap="none" strike="noStrik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5" name="Google Shape;475;p7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rgbClr val="1B192E"/>
              </a:gs>
              <a:gs pos="60000">
                <a:srgbClr val="1B19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6" name="Google Shape;476;p7"/>
          <p:cNvSpPr txBox="1"/>
          <p:nvPr/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Iterando sobre tuplas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7" name="Google Shape;477;p7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7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7"/>
          <p:cNvSpPr/>
          <p:nvPr/>
        </p:nvSpPr>
        <p:spPr>
          <a:xfrm>
            <a:off x="7179175" y="152388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pic>
        <p:nvPicPr>
          <p:cNvPr id="480" name="Google Shape;480;p7"/>
          <p:cNvPicPr preferRelativeResize="0"/>
          <p:nvPr/>
        </p:nvPicPr>
        <p:blipFill rotWithShape="1">
          <a:blip r:embed="rId4">
            <a:alphaModFix/>
          </a:blip>
          <a:srcRect b="24874" l="12724" r="13637" t="22944"/>
          <a:stretch/>
        </p:blipFill>
        <p:spPr>
          <a:xfrm>
            <a:off x="1749300" y="2209375"/>
            <a:ext cx="5645399" cy="217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8"/>
          <p:cNvGrpSpPr/>
          <p:nvPr/>
        </p:nvGrpSpPr>
        <p:grpSpPr>
          <a:xfrm>
            <a:off x="7911589" y="1526891"/>
            <a:ext cx="1243226" cy="1243226"/>
            <a:chOff x="10111337" y="2146598"/>
            <a:chExt cx="1657635" cy="1657635"/>
          </a:xfrm>
        </p:grpSpPr>
        <p:sp>
          <p:nvSpPr>
            <p:cNvPr id="486" name="Google Shape;486;p8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88" name="Google Shape;488;p8"/>
          <p:cNvSpPr txBox="1"/>
          <p:nvPr>
            <p:ph idx="12" type="sldNum"/>
          </p:nvPr>
        </p:nvSpPr>
        <p:spPr>
          <a:xfrm>
            <a:off x="7614047" y="50328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9" name="Google Shape;489;p8"/>
          <p:cNvSpPr/>
          <p:nvPr/>
        </p:nvSpPr>
        <p:spPr>
          <a:xfrm>
            <a:off x="3374231" y="15240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Google Shape;490;p8"/>
          <p:cNvSpPr txBox="1"/>
          <p:nvPr/>
        </p:nvSpPr>
        <p:spPr>
          <a:xfrm>
            <a:off x="336924" y="1620762"/>
            <a:ext cx="8349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uma tupla com 5 números e depois print todos eles em tela.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tupla com 5 elementos e depois print o elemento que está no último index.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uma tupla com 5 elementos e depois percorra cada elemento da tupla com um for.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8"/>
          <p:cNvSpPr txBox="1"/>
          <p:nvPr>
            <p:ph type="title"/>
          </p:nvPr>
        </p:nvSpPr>
        <p:spPr>
          <a:xfrm>
            <a:off x="495125" y="8800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Atividades Tuplas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2" name="Google Shape;492;p8"/>
          <p:cNvCxnSpPr/>
          <p:nvPr/>
        </p:nvCxnSpPr>
        <p:spPr>
          <a:xfrm flipH="1" rot="10800000">
            <a:off x="360925" y="7422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3" name="Google Shape;493;p8"/>
          <p:cNvSpPr txBox="1"/>
          <p:nvPr/>
        </p:nvSpPr>
        <p:spPr>
          <a:xfrm>
            <a:off x="762000" y="3048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8"/>
          <p:cNvSpPr/>
          <p:nvPr/>
        </p:nvSpPr>
        <p:spPr>
          <a:xfrm>
            <a:off x="7399875" y="223863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9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500" name="Google Shape;500;p9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1" name="Google Shape;501;p9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02" name="Google Shape;502;p9"/>
          <p:cNvSpPr txBox="1"/>
          <p:nvPr>
            <p:ph type="title"/>
          </p:nvPr>
        </p:nvSpPr>
        <p:spPr>
          <a:xfrm>
            <a:off x="342725" y="727650"/>
            <a:ext cx="862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Funções de uma Tupla</a:t>
            </a:r>
            <a:endParaRPr b="1"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9"/>
          <p:cNvSpPr txBox="1"/>
          <p:nvPr/>
        </p:nvSpPr>
        <p:spPr>
          <a:xfrm>
            <a:off x="184524" y="1468362"/>
            <a:ext cx="8349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Uma </a:t>
            </a:r>
            <a:r>
              <a:rPr b="1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TUPLA </a:t>
            </a: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 uma estrutura de dados semelhante a uma lista, mas com a diferença fundamental de ser imutável, ou seja, seus elementos não podem ser modificados após a criação.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 causa desse fator suas funções também são limitadas</a:t>
            </a:r>
            <a:endParaRPr b="0" i="0" sz="1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4" name="Google Shape;504;p9"/>
          <p:cNvCxnSpPr/>
          <p:nvPr/>
        </p:nvCxnSpPr>
        <p:spPr>
          <a:xfrm flipH="1" rot="10800000">
            <a:off x="208525" y="589875"/>
            <a:ext cx="3588900" cy="231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9"/>
          <p:cNvSpPr txBox="1"/>
          <p:nvPr/>
        </p:nvSpPr>
        <p:spPr>
          <a:xfrm>
            <a:off x="609600" y="152400"/>
            <a:ext cx="56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Python | Aula 01 - Listas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9"/>
          <p:cNvSpPr/>
          <p:nvPr/>
        </p:nvSpPr>
        <p:spPr>
          <a:xfrm>
            <a:off x="7247475" y="71463"/>
            <a:ext cx="1697649" cy="1270922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53" l="-16057" r="-16045" t="-45755"/>
            </a:stretch>
          </a:blipFill>
          <a:ln>
            <a:noFill/>
          </a:ln>
        </p:spPr>
      </p:sp>
      <p:pic>
        <p:nvPicPr>
          <p:cNvPr id="507" name="Google Shape;507;p9"/>
          <p:cNvPicPr preferRelativeResize="0"/>
          <p:nvPr/>
        </p:nvPicPr>
        <p:blipFill rotWithShape="1">
          <a:blip r:embed="rId4">
            <a:alphaModFix/>
          </a:blip>
          <a:srcRect b="4405" l="0" r="1321" t="0"/>
          <a:stretch/>
        </p:blipFill>
        <p:spPr>
          <a:xfrm>
            <a:off x="1641238" y="3246450"/>
            <a:ext cx="5435575" cy="885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